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lectron" TargetMode="External"/><Relationship Id="rId2" Type="http://schemas.openxmlformats.org/officeDocument/2006/relationships/hyperlink" Target="https://www.researchgate.net/post/What-is-the-closest-experimental-value-we-have-for-the-radius-of-the-free-electr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quora.com/What-is-in-the-space-between-a-proton-and-an-electron" TargetMode="External"/><Relationship Id="rId4" Type="http://schemas.openxmlformats.org/officeDocument/2006/relationships/hyperlink" Target="https://hypertextbook.com/facts/1999/YelenaMeskina.s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E2ED-C2A2-4C09-9C46-30830FBAA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helium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4E311-B505-4EB7-8091-9A8E51442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Lilu</a:t>
            </a:r>
            <a:r>
              <a:rPr lang="en-US" dirty="0"/>
              <a:t> </a:t>
            </a:r>
            <a:r>
              <a:rPr lang="en-US" dirty="0" err="1"/>
              <a:t>Ghoniashvili,Ana</a:t>
            </a:r>
            <a:r>
              <a:rPr lang="en-US" dirty="0"/>
              <a:t> </a:t>
            </a:r>
            <a:r>
              <a:rPr lang="en-US" dirty="0" err="1"/>
              <a:t>Jughashvili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40862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BEF264-781F-4A19-9F70-6956C81C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3572"/>
            <a:ext cx="7833632" cy="68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2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58E2-C07D-452F-9A23-10BE57DA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86" y="531210"/>
            <a:ext cx="7729728" cy="118872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Bookman Old Style" panose="02050604050505020204" pitchFamily="18" charset="0"/>
              </a:rPr>
              <a:t>a</a:t>
            </a:r>
            <a:r>
              <a:rPr lang="en-US" sz="5400" dirty="0">
                <a:solidFill>
                  <a:srgbClr val="FFC000"/>
                </a:solidFill>
                <a:latin typeface="Bookman Old Style" panose="02050604050505020204" pitchFamily="18" charset="0"/>
              </a:rPr>
              <a:t>t</a:t>
            </a:r>
            <a:r>
              <a:rPr lang="en-US" sz="5400" dirty="0">
                <a:solidFill>
                  <a:srgbClr val="00B050"/>
                </a:solidFill>
                <a:latin typeface="Bookman Old Style" panose="02050604050505020204" pitchFamily="18" charset="0"/>
              </a:rPr>
              <a:t>o</a:t>
            </a:r>
            <a:r>
              <a:rPr lang="en-US" sz="5400" dirty="0">
                <a:solidFill>
                  <a:srgbClr val="002060"/>
                </a:solidFill>
                <a:latin typeface="Bookman Old Style" panose="02050604050505020204" pitchFamily="18" charset="0"/>
              </a:rPr>
              <a:t>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B78F-EF20-4A4C-ABEB-12B56F85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4" y="2095119"/>
            <a:ext cx="10868025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The term "atom" comes from the Greek word for indivisible, because at the past, it was known as smallest object which could not be divided in smaller pieces</a:t>
            </a:r>
          </a:p>
          <a:p>
            <a:r>
              <a:rPr lang="en-US" sz="2000" dirty="0"/>
              <a:t>Protons</a:t>
            </a:r>
          </a:p>
          <a:p>
            <a:r>
              <a:rPr lang="en-US" sz="2000" dirty="0"/>
              <a:t> neutrons</a:t>
            </a:r>
          </a:p>
          <a:p>
            <a:r>
              <a:rPr lang="en-US" sz="2000" dirty="0"/>
              <a:t> electrons</a:t>
            </a:r>
          </a:p>
          <a:p>
            <a:r>
              <a:rPr lang="en-US" sz="2000" dirty="0"/>
              <a:t>quarks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B61B4-5EBE-4245-AF2A-8C79C4AF7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984632"/>
            <a:ext cx="5164490" cy="3873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A97B4-451A-498D-AB66-32B6BEEE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059" y="3435803"/>
            <a:ext cx="4574465" cy="3101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A78E6D-21FF-4A3D-8E39-495DC9CDD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875" y="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1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1B74-2C7B-4E87-BC4E-3EBAE932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64" y="459867"/>
            <a:ext cx="8360664" cy="156895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B0F0"/>
                </a:solidFill>
                <a:latin typeface="Book Antiqua" panose="02040602050305030304" pitchFamily="18" charset="0"/>
              </a:rPr>
              <a:t>helium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A436-7B3A-42BC-989E-47914C8BB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11" y="2428494"/>
            <a:ext cx="7729728" cy="3101983"/>
          </a:xfrm>
        </p:spPr>
        <p:txBody>
          <a:bodyPr>
            <a:normAutofit/>
          </a:bodyPr>
          <a:lstStyle/>
          <a:p>
            <a:r>
              <a:rPr lang="en-US" sz="2400" dirty="0"/>
              <a:t>Helium is known as colorless gas</a:t>
            </a:r>
          </a:p>
          <a:p>
            <a:r>
              <a:rPr lang="en-US" sz="2400" dirty="0"/>
              <a:t>Helium contains nucleus where two electrons are bound by the electromagnetic force.</a:t>
            </a:r>
          </a:p>
          <a:p>
            <a:r>
              <a:rPr lang="en-US" sz="2400" dirty="0"/>
              <a:t>leak detector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32450-EA5C-4ECC-BC10-30DFA771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899" y="3943349"/>
            <a:ext cx="2809875" cy="280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55A3FE-E7B6-48AE-8F59-E8573BBE7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3312033"/>
            <a:ext cx="4769739" cy="3577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450578-DA7F-482F-AC32-E5BDD0EE4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053" y="0"/>
            <a:ext cx="2330948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9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6DDBD-8D0A-4F24-9E06-77556968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3632"/>
            <a:ext cx="7729728" cy="118872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B0F0"/>
                </a:solidFill>
              </a:rPr>
              <a:t>Atom</a:t>
            </a:r>
            <a:r>
              <a:rPr lang="en-US" sz="4400" b="1" dirty="0"/>
              <a:t> </a:t>
            </a:r>
            <a:r>
              <a:rPr lang="en-US" sz="4400" b="1" dirty="0">
                <a:solidFill>
                  <a:srgbClr val="00B050"/>
                </a:solidFill>
              </a:rPr>
              <a:t>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194B-61E0-4A21-9751-2C0CF986B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447800"/>
            <a:ext cx="9541764" cy="3454027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R electron- 10^-18</a:t>
            </a:r>
          </a:p>
          <a:p>
            <a:r>
              <a:rPr lang="en-US" sz="2400" dirty="0">
                <a:solidFill>
                  <a:srgbClr val="00B0F0"/>
                </a:solidFill>
              </a:rPr>
              <a:t>R proton- 5*10^-16</a:t>
            </a:r>
          </a:p>
          <a:p>
            <a:r>
              <a:rPr lang="en-US" sz="2400" dirty="0">
                <a:solidFill>
                  <a:srgbClr val="00B050"/>
                </a:solidFill>
              </a:rPr>
              <a:t>R neutron-5*10^-16</a:t>
            </a:r>
          </a:p>
          <a:p>
            <a:r>
              <a:rPr lang="en-US" sz="2400" dirty="0"/>
              <a:t>D between el. and pro.-5.3*10^-11</a:t>
            </a:r>
          </a:p>
          <a:p>
            <a:r>
              <a:rPr lang="en-US" sz="2400" dirty="0"/>
              <a:t>D between protons- D=2R (10^-15)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45688-0155-42A9-AE41-B7C1180F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457" y="1821656"/>
            <a:ext cx="4012368" cy="418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C6AD05-37A5-40B4-AF3D-9D7818C64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4181475"/>
            <a:ext cx="57150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BEA0-1ADC-4CC5-A2C4-119CCCB7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872" y="233923"/>
            <a:ext cx="4486656" cy="1141497"/>
          </a:xfrm>
        </p:spPr>
        <p:txBody>
          <a:bodyPr/>
          <a:lstStyle/>
          <a:p>
            <a:r>
              <a:rPr lang="en-US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scale dimensions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D0C26-167E-4004-B5A7-108A6466E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930" y="1609344"/>
            <a:ext cx="4815840" cy="52486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In model</a:t>
            </a:r>
          </a:p>
          <a:p>
            <a:r>
              <a:rPr lang="en-US" sz="20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The radius of the electron  (1cm)</a:t>
            </a:r>
            <a:endParaRPr lang="en-US" sz="2000" dirty="0"/>
          </a:p>
          <a:p>
            <a:r>
              <a:rPr lang="en-US" sz="20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The radius of proton (2.5cm)</a:t>
            </a:r>
            <a:endParaRPr lang="en-US" sz="2000" dirty="0"/>
          </a:p>
          <a:p>
            <a:r>
              <a:rPr lang="en-US" sz="20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The radius of the neutron (2.5cm)</a:t>
            </a:r>
            <a:endParaRPr lang="en-US" sz="2000" dirty="0"/>
          </a:p>
          <a:p>
            <a:r>
              <a:rPr lang="en-US" sz="20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The distance between el. and pro. (10.6cm)</a:t>
            </a:r>
            <a:endParaRPr lang="en-US" sz="2000" dirty="0"/>
          </a:p>
          <a:p>
            <a:r>
              <a:rPr lang="en-US" sz="20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Distance between protons  (5cm)</a:t>
            </a:r>
          </a:p>
          <a:p>
            <a:r>
              <a:rPr lang="en-US" sz="20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diameter of hole atom is (36.2) (10.6*2+5*2+5=36.2)</a:t>
            </a:r>
            <a:endParaRPr lang="en-US" sz="2400" dirty="0"/>
          </a:p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96396-A5E8-44DB-9575-AA88EE5BF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427617"/>
            <a:ext cx="5849112" cy="4986528"/>
          </a:xfrm>
        </p:spPr>
        <p:txBody>
          <a:bodyPr>
            <a:normAutofit/>
          </a:bodyPr>
          <a:lstStyle/>
          <a:p>
            <a:r>
              <a:rPr lang="en-US" sz="3200" dirty="0"/>
              <a:t>*10^18</a:t>
            </a:r>
          </a:p>
          <a:p>
            <a:pPr algn="l"/>
            <a:r>
              <a:rPr lang="en-US" sz="24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The radius of the electron  (1)</a:t>
            </a:r>
            <a:endParaRPr lang="en-US" sz="2400" dirty="0"/>
          </a:p>
          <a:p>
            <a:pPr algn="l"/>
            <a:r>
              <a:rPr lang="en-US" sz="24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The radius of proton (5*10^2)</a:t>
            </a:r>
            <a:endParaRPr lang="en-US" sz="2400" dirty="0"/>
          </a:p>
          <a:p>
            <a:pPr algn="l"/>
            <a:r>
              <a:rPr lang="en-US" sz="24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The radius of the neutron (5*10^2)</a:t>
            </a:r>
            <a:endParaRPr lang="en-US" sz="2400" dirty="0"/>
          </a:p>
          <a:p>
            <a:pPr algn="l"/>
            <a:r>
              <a:rPr lang="en-US" sz="24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The distance between el. and pro. (5.3*10^7)</a:t>
            </a:r>
            <a:endParaRPr lang="en-US" sz="2400" dirty="0"/>
          </a:p>
          <a:p>
            <a:pPr algn="l"/>
            <a:r>
              <a:rPr lang="en-US" sz="2400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Distance between protons  (10^3)</a:t>
            </a:r>
            <a:endParaRPr lang="en-US" sz="2400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3683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1DEA-9BD2-475D-BE4A-64EE304D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85" y="280475"/>
            <a:ext cx="8503539" cy="1483234"/>
          </a:xfrm>
        </p:spPr>
        <p:txBody>
          <a:bodyPr/>
          <a:lstStyle/>
          <a:p>
            <a:r>
              <a:rPr lang="en-US" sz="4400" dirty="0">
                <a:solidFill>
                  <a:srgbClr val="0070C0"/>
                </a:solidFill>
              </a:rPr>
              <a:t>Incurrence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0F1F-DAC5-40CE-AC66-796E50039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61" y="2022467"/>
            <a:ext cx="7729728" cy="3101983"/>
          </a:xfrm>
        </p:spPr>
        <p:txBody>
          <a:bodyPr>
            <a:normAutofit/>
          </a:bodyPr>
          <a:lstStyle/>
          <a:p>
            <a:r>
              <a:rPr lang="en-US" sz="3200" dirty="0"/>
              <a:t>Size of atoms</a:t>
            </a:r>
          </a:p>
          <a:p>
            <a:r>
              <a:rPr lang="en-US" sz="3200" dirty="0"/>
              <a:t>Information</a:t>
            </a:r>
          </a:p>
          <a:p>
            <a:r>
              <a:rPr lang="en-US" sz="3200" dirty="0"/>
              <a:t>Incurrence measurement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0F603-5F39-465B-9C26-2EA917BF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98" y="4165592"/>
            <a:ext cx="3959402" cy="2663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F5D3B-4705-401B-B1F3-A1626ECE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97" y="3390900"/>
            <a:ext cx="6402304" cy="360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66F90-9E17-47B9-AFC5-87F7CEB8A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925" y="31742"/>
            <a:ext cx="2539722" cy="338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9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9803-80C9-45D4-9460-88D6CD8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7" y="686944"/>
            <a:ext cx="7729728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Our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194F7-FA6B-4B23-AD1A-D2C6C97A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277" y="280987"/>
            <a:ext cx="3867149" cy="4076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2E671-0736-4EE2-BD96-715B5C01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390525"/>
            <a:ext cx="3629026" cy="3857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531055-CA42-47AE-9D9C-ABC4CE659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8" y="2828923"/>
            <a:ext cx="3867150" cy="407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6A9CB-8444-4E9E-BCA9-1A1F8B1B8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837" y="2319337"/>
            <a:ext cx="2986088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5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254A-950C-46C3-A6A3-8ADBD97E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11" y="290043"/>
            <a:ext cx="7729728" cy="11887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C000"/>
                </a:solidFill>
              </a:rPr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7763-7137-43E1-8E9F-EF94F0D95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611" y="1740527"/>
            <a:ext cx="7729728" cy="310198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Wire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clay</a:t>
            </a:r>
          </a:p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glue </a:t>
            </a:r>
          </a:p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paint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761B8-4410-4E93-9B87-95621786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484446"/>
            <a:ext cx="4810124" cy="3212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9D1358-EFF1-4E16-AE3B-1FAB5F99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104899"/>
            <a:ext cx="5044726" cy="2825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D3E60D-2A74-40E0-92AB-9957E28D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1" y="4511621"/>
            <a:ext cx="4112514" cy="2159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376EE-EA33-4B37-8CE6-B5C240877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575" y="1653591"/>
            <a:ext cx="2944465" cy="16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9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8067-3FF7-4CE4-BB43-4E81632CD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6042"/>
            <a:ext cx="7729728" cy="1188720"/>
          </a:xfrm>
        </p:spPr>
        <p:txBody>
          <a:bodyPr/>
          <a:lstStyle/>
          <a:p>
            <a:r>
              <a:rPr lang="en-US" sz="4000" dirty="0">
                <a:solidFill>
                  <a:srgbClr val="00B0F0"/>
                </a:solidFill>
              </a:rPr>
              <a:t>Sources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40A3-7D29-49D0-BFE2-27D1BA3C7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2158614"/>
            <a:ext cx="7729728" cy="3442086"/>
          </a:xfrm>
        </p:spPr>
        <p:txBody>
          <a:bodyPr>
            <a:normAutofit lnSpcReduction="1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electrons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https://www.researchgate.net/post/What-is-the-closest-experimental-value-we-have-for-the-radius-of-the-free-electron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https://en.wikipedia.org/wiki/Electron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protons and neutrons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https://hypertextbook.com/facts/1999/YelenaMeskina.shtml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between protons and electrons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https://www.quora.com/What-is-in-the-space-between-a-proton-and-an-electron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F3E65-10AD-400B-ACEB-3EAB06B0D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463" y="2221421"/>
            <a:ext cx="4300537" cy="43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3361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121</TotalTime>
  <Words>270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 Antiqua</vt:lpstr>
      <vt:lpstr>Bookman Old Style</vt:lpstr>
      <vt:lpstr>Calibri</vt:lpstr>
      <vt:lpstr>Gill Sans MT</vt:lpstr>
      <vt:lpstr>Parcel</vt:lpstr>
      <vt:lpstr>helium model</vt:lpstr>
      <vt:lpstr>atom</vt:lpstr>
      <vt:lpstr>helium</vt:lpstr>
      <vt:lpstr>Atom sizes</vt:lpstr>
      <vt:lpstr>scale dimensions </vt:lpstr>
      <vt:lpstr>Incurrence </vt:lpstr>
      <vt:lpstr>Our model</vt:lpstr>
      <vt:lpstr>materials</vt:lpstr>
      <vt:lpstr>Sources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helium model</dc:title>
  <dc:creator>lbb goniashvili</dc:creator>
  <cp:lastModifiedBy>lbb goniashvili</cp:lastModifiedBy>
  <cp:revision>11</cp:revision>
  <dcterms:created xsi:type="dcterms:W3CDTF">2021-10-24T20:00:30Z</dcterms:created>
  <dcterms:modified xsi:type="dcterms:W3CDTF">2021-10-27T06:36:31Z</dcterms:modified>
</cp:coreProperties>
</file>